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2" autoAdjust="0"/>
  </p:normalViewPr>
  <p:slideViewPr>
    <p:cSldViewPr>
      <p:cViewPr varScale="1">
        <p:scale>
          <a:sx n="109" d="100"/>
          <a:sy n="109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28B657-07BD-4261-8AC1-5B85003C8237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43903-1287-4254-831E-59D77FA751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</a:rPr>
              <a:t>Уважаемые читатели!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704856" cy="429803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Библиотека ХТИ - филиала СФУ читальный зал № 3 представляет вашему вниманию обзор литературы по теме «Производство и менеджмент». </a:t>
            </a:r>
          </a:p>
          <a:p>
            <a:pPr algn="ctr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Представленный материал содержит  </a:t>
            </a:r>
            <a:r>
              <a:rPr lang="ru-RU" b="1" i="1" dirty="0" smtClean="0">
                <a:latin typeface="Times New Roman" pitchFamily="18" charset="0"/>
              </a:rPr>
              <a:t>1</a:t>
            </a:r>
            <a:r>
              <a:rPr lang="en-US" b="1" i="1" dirty="0" smtClean="0">
                <a:latin typeface="Times New Roman" pitchFamily="18" charset="0"/>
              </a:rPr>
              <a:t>4</a:t>
            </a:r>
            <a:r>
              <a:rPr lang="ru-RU" b="1" i="1" dirty="0" smtClean="0">
                <a:latin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</a:rPr>
              <a:t>библиографических описаний документов.</a:t>
            </a:r>
          </a:p>
          <a:p>
            <a:pPr algn="ctr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Хронологический охват обзора с 2008 года по 2017 год.</a:t>
            </a:r>
          </a:p>
          <a:p>
            <a:pPr algn="ctr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 «Библиографическая запись. Библиографическое описание. Общие требования и правила составления».</a:t>
            </a:r>
          </a:p>
          <a:p>
            <a:pPr algn="ctr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 	Представленную литературу вы сможете получить,  посетив читальный зал № 3 библиотеки </a:t>
            </a:r>
            <a:r>
              <a:rPr lang="ru-RU" b="1" i="1" dirty="0" err="1" smtClean="0">
                <a:latin typeface="Times New Roman" pitchFamily="18" charset="0"/>
              </a:rPr>
              <a:t>ХТИ-филиала</a:t>
            </a:r>
            <a:r>
              <a:rPr lang="ru-RU" b="1" i="1" dirty="0" smtClean="0">
                <a:latin typeface="Times New Roman" pitchFamily="18" charset="0"/>
              </a:rPr>
              <a:t> СФУ, в корпусе «Б» по адресу: ул. Комарова, 15 (4 этаж), аудитория № 418</a:t>
            </a:r>
          </a:p>
          <a:p>
            <a:pPr algn="ctr">
              <a:lnSpc>
                <a:spcPct val="80000"/>
              </a:lnSpc>
            </a:pPr>
            <a:endParaRPr lang="ru-RU" i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2808312" cy="4392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052736"/>
            <a:ext cx="5482952" cy="45365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65.290.2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80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Производственный менеджмент. Теория и практика : учебник для бакалавров / И. Н. Иванов и др.; под ред. И. Н. Иванова. - М.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2015. - 574 с. - (Бакалавр. Углубленный курс)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Освещены теоретические и практические аспекты организации и управления производством.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всего:15 - №3(15)  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student.STUD\Desktop\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80831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2736304" cy="4392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908720"/>
            <a:ext cx="5554960" cy="460851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65.291.807я73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 17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Самойлович, В. Г.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Организация производства и менеджмент : учебник.; допущено УМО по образованию в области транспортных машин / В. Г. Самойлович. - М. : Академия, 2008. - 336 с. - ("Высшее профессиональное образование")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Рассмотрены теоретические и методические основы организации производства подъемно- транспортных, строительных, дорожных машин и оборудования; организация и планирование инвестиционной деятельности; организации производственных процессов и вспомогательных производств, основы современного менеджмента и планирования деятельности предприятия.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Экземпляры: всего:16 - №3(16)  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8194" name="Picture 2" descr="C:\Users\student.STUD\Desktop\V._G._Samojlovich__Organizatsiya_proizvodstva_i_menedzh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2736304" cy="460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980728"/>
            <a:ext cx="5482952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65.291.213я73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83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Стратегический менеджмент : учебник.; рекомендовано УМО вузов России по образованию в области менеджмента / ред. А. Н. Петров. - 2-е изд. - СПб. : Питер, 2010. - 496 с. - (Учебник для вузов)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Предложена авторская трактовка изложения теоретических вопросов и практических проблем стратегического управления предприятием. Дается анализ современных подходов к различным проблемам стратегического менеджмента, включая процессы стратегического планирования и реализации стратегии.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всего:17 - №3(17) 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218" name="Picture 2" descr="C:\Users\student.STUD\Desktop\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73630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2736304" cy="460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908721"/>
            <a:ext cx="5482952" cy="460851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65.291.8я73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 33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Теория организации. Организация производства : интегрированное учебное пособие / ред. А. П.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Агарков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М. : "Дашков и К", 2012. - 272 с.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Рассматриваются вопросы теории организации, организации производства, менеджмента предприятия на единой методологической основе. Изложены основные законы, принципы и методы организационной деятельности; проектирование организационных систем и структур; а также практические вопросы организации производства как основы менеджмента, создания организационно-экономических систем (ОЭС)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Экземпляры: всего:15 - №3(15) 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42" name="Picture 2" descr="C:\Users\student.STUD\Desktop\1010715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95232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2808312" cy="460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980727"/>
            <a:ext cx="5410944" cy="4536505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65.290-21я73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Ф 27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Фатхутдинов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Р. А.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Производственный менеджмент. Краткий курс : учебник. ;  рекомендовано Мин. образования РФ / Р. А.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Фатхутдинов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- 6-е изд. - СПб. : Питер, 2011. - 283 с. : ил. - (Учебник для вузов)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Рассматриваются все составляющие производственного менеджмента: планирование производства; инновационная деятельность; тактический маркетинг; управление качеством, ресурсосбережением, финансами и персоналом; организация обеспечивающего, основного и вспомогательного производства, а также сервиса потребителей.</a:t>
            </a: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Экземпляры: всего:17 - №3(17)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C:\Users\student.STUD\Desktop\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8083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2952328" cy="4536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908719"/>
            <a:ext cx="5338936" cy="4464497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65.291.213я73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Ф 76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Фомичев, А. Н.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Стратегический менеджмент : учебник.; рекомендовано ГОУ ВПО "Государственный университет управления" / А. Н. Фомичев. - М. : "Дашков и К", 2010. - 468 с.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Комплексно исследованы основные вопросы теории, методологии и практики стратегического менеджмента, предложены возможные варианты их решения, обозначены перспективы развития стратегического управления хозяйственными организациями в современных социально - экономических условиях.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Экземпляры: всего:12 - №3(12) 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2290" name="Picture 2" descr="C:\Users\student.STUD\Desktop\765_150m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295232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2808312" cy="4320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764704"/>
            <a:ext cx="5482952" cy="475252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65.291.57-21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 55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Глухов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, В.В.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Производственный менеджмент. Анатомия резервов.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Lean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: учебное пособие / В. В.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Глухов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, Е. С. Балашова. - СПб. : Лань, 2008. - 352 с. - (Учебники для вузов. Специальная литература)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Аннотация: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Подробно излагаются основные теоретико-методологические и методические вопросы производственного менеджмента, в том числе основные понятия, концепции и методы. Особое внимание уделено вопросам непрерывного совершенствования производственной системы предприятия. 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Экземпляры: всего:85 - №3(85)</a:t>
            </a:r>
          </a:p>
          <a:p>
            <a:pPr>
              <a:buNone/>
            </a:pPr>
            <a:r>
              <a:rPr lang="ru-RU" dirty="0" smtClean="0"/>
              <a:t>  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tudent.STUD\Desktop\356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80831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2736304" cy="4464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052737"/>
            <a:ext cx="5482952" cy="4464496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65.291.8я73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К 26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Карпов, Э. А.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Организация производства и менеджмент : учебное пособие.;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допущеноМО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РФ / Э. А. Карпов. - Старый Оскол : ТНТ, 2011. - 768 с.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Изложены основы функционирования предприятия как основного субъекта рыночной экономики. Изложены основы функционирования предприятия как основного субъекта рыночной экономики.</a:t>
            </a:r>
          </a:p>
          <a:p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Экземпляры: всего:25 - №3(20),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№1(5) </a:t>
            </a:r>
            <a:r>
              <a:rPr lang="ru-RU" dirty="0" smtClean="0"/>
              <a:t>  </a:t>
            </a:r>
          </a:p>
          <a:p>
            <a:endParaRPr lang="ru-RU" dirty="0"/>
          </a:p>
        </p:txBody>
      </p:sp>
      <p:pic>
        <p:nvPicPr>
          <p:cNvPr id="13314" name="Picture 2" descr="C:\Users\student.STUD\Desktop\74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73630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2808312" cy="43924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980728"/>
            <a:ext cx="5410944" cy="460851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65.291.8-21я73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88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Кудрявцев, Е. М.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планирования и управление предприятием : учебник.;  / Е. М. Кудрявцев. - М. : АСВ, 2011. - 416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Излагается научная дисциплина "Организация планирования и управление предприятием", которая представляет собой систему знаний для эффективного решения широкого круга задач организации, планирования и управления предприятием.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всего:23 -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.(7), №3(15)   </a:t>
            </a:r>
          </a:p>
          <a:p>
            <a:endParaRPr lang="ru-RU" dirty="0"/>
          </a:p>
        </p:txBody>
      </p:sp>
      <p:pic>
        <p:nvPicPr>
          <p:cNvPr id="2050" name="Picture 2" descr="C:\Users\student.STUD\Desktop\21547124.cover_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280831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1584176" cy="2016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908719"/>
            <a:ext cx="5482952" cy="475252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65.291.592-21я73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 63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Николайчук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 Е.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менеджмент : учебник / В.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Николайчук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- 2-е изд. - М. : "Дашков и К", 2010. - 980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Систематизированно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изложены теоретические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управления материальными, информационными, денежными и иными потоками в сферах обращения и производства. Особое внимание уделяется вопросам формирования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 на макро-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методологическим аспектам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менеджмента на различных этапах воспроизводственного процесса.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Экземпляры: всего:12 - №3(12)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student.STUD\Desktop\Logisticheskij_menedzh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28083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2736304" cy="4536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764705"/>
            <a:ext cx="5482952" cy="4752527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65.291.8я73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 73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Новиков, Н. И.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Организация производства на предприятии : учебник / Н. И. Новиков, В. А.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Быстров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; ред. Н. И. Новиков. - Старый Оскол : ТНТ, 2017. - 576 с.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учебнике освещаются вопросы организации и обслуживания производственного процесса и поточных линий на предприятии, научной организации и нормирования труда.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№2(2), №3(11)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student.STUD\Desktop\883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288032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2808312" cy="4464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052736"/>
            <a:ext cx="5482952" cy="460851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65.291.231-21я73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О-60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Операционный менеджмент для бакалавров : учебник для вузов. Стандарт третьего поколения.; допущено Советом учебно-методического объединения в области менеджмента / С. Э. Пивоваров [и др.]. - СПб. : Питер, 2011. - 544 с. - (Учебник для вузов)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Аннотация: Подробно рассмотрены такие вопросы, как исторические аспекты и перспективы развития операционного менеджмента, планирование операционной системы и производственных мощностей организации, моделирование и прогнозирование спроса, формирование операционной системы предприятия и многое другое.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 Экземпляры: всего:17 - №3(17)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student.STUD\Desktop\1519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81101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2736304" cy="4464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1052735"/>
            <a:ext cx="5554960" cy="453650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65.291.8-21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О-64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Организация производства и управление предприятием : учебник.; допущено МО РФ / ред. О. Г. Туровец. - 3-е изд. - М. : ИНФРА-М, 2011. - 506 с. - (Высшее образование)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Содержится систематизированный минимум научных знаний, излагаются понятия, функции и методы организации процессов производства и управления в низовом звене народного хозяйства.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всего:5 - №3(3),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 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student.STUD\Desktop\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73630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2808312" cy="4320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980727"/>
            <a:ext cx="5482952" cy="4536505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65.298.8я73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 27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Переверзев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М. П.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Организация производства на промышленных предприятиях : учебное пособие.; допущено УМО по направлению педагогического образования / М. П.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Переверзев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С. И.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Логвинов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С. С.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Логвинов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М. : ИНФРА-М, 2012. - 332 с. - (Высшее образование)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Аннотация: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Рассматриваются новые формы организации и планирования производства, обоснование принятия решений при организации производства, эргономическом обеспечении подготовки производства, внедрении системы производственного менеджмента в практику управления предприятием.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Экземпляры: всего:5 - №3(5)  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 descr="C:\Users\student.STUD\Desktop\24655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280831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112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Уважаемые читатели!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читатели!</dc:title>
  <dc:creator>student</dc:creator>
  <cp:lastModifiedBy>student</cp:lastModifiedBy>
  <cp:revision>17</cp:revision>
  <dcterms:created xsi:type="dcterms:W3CDTF">2018-04-11T02:55:22Z</dcterms:created>
  <dcterms:modified xsi:type="dcterms:W3CDTF">2018-04-12T02:23:19Z</dcterms:modified>
</cp:coreProperties>
</file>